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04BB0D-1DB3-426A-977F-9AE677A4A6DF}" type="datetimeFigureOut">
              <a:rPr lang="fr-FR" smtClean="0"/>
              <a:t>07/03/2019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766869-D4E2-401B-B876-73E4B9CD530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8229600" cy="1928826"/>
          </a:xfrm>
        </p:spPr>
        <p:txBody>
          <a:bodyPr>
            <a:noAutofit/>
          </a:bodyPr>
          <a:lstStyle/>
          <a:p>
            <a:pPr algn="ctr"/>
            <a:r>
              <a:rPr lang="ar-TN" dirty="0" smtClean="0"/>
              <a:t>محضر جلسة تكوين اللجان البلدية القارة المنبثقة عن المجلس البلدي </a:t>
            </a:r>
            <a:r>
              <a:rPr lang="ar-TN" dirty="0" err="1" smtClean="0"/>
              <a:t>بفريانة</a:t>
            </a:r>
            <a:endParaRPr lang="fr-FR" dirty="0"/>
          </a:p>
        </p:txBody>
      </p:sp>
      <p:pic>
        <p:nvPicPr>
          <p:cNvPr id="4" name="Espace réservé du contenu 3" descr="log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40" y="357166"/>
            <a:ext cx="2643206" cy="220267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11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محضر جلسة تكوين اللجان البلدية القارة المنبثقة عن المجلس البلدي بفريانة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محضر جلسة تنصيب المجلس البلدي بفريانة</dc:title>
  <dc:creator>user</dc:creator>
  <cp:lastModifiedBy>user</cp:lastModifiedBy>
  <cp:revision>2</cp:revision>
  <dcterms:created xsi:type="dcterms:W3CDTF">2019-03-07T08:32:03Z</dcterms:created>
  <dcterms:modified xsi:type="dcterms:W3CDTF">2019-03-07T08:44:17Z</dcterms:modified>
</cp:coreProperties>
</file>